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4" r:id="rId6"/>
    <p:sldId id="261" r:id="rId7"/>
    <p:sldId id="262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Nunito" pitchFamily="2" charset="0"/>
      <p:regular r:id="rId14"/>
      <p:bold r:id="rId15"/>
      <p:italic r:id="rId16"/>
      <p:boldItalic r:id="rId17"/>
    </p:embeddedFont>
    <p:embeddedFont>
      <p:font typeface="Wingdings 3" panose="05040102010807070707" pitchFamily="18" charset="2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70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zim Ahmed" userId="ee50d3ae3cf1a32e" providerId="LiveId" clId="{A11F3007-2131-4107-97F7-CA3BAB6EB725}"/>
    <pc:docChg chg="modSld">
      <pc:chgData name="Tanzim Ahmed" userId="ee50d3ae3cf1a32e" providerId="LiveId" clId="{A11F3007-2131-4107-97F7-CA3BAB6EB725}" dt="2021-09-29T18:22:16.100" v="3" actId="20577"/>
      <pc:docMkLst>
        <pc:docMk/>
      </pc:docMkLst>
      <pc:sldChg chg="modSp mod">
        <pc:chgData name="Tanzim Ahmed" userId="ee50d3ae3cf1a32e" providerId="LiveId" clId="{A11F3007-2131-4107-97F7-CA3BAB6EB725}" dt="2021-09-29T18:22:16.100" v="3" actId="20577"/>
        <pc:sldMkLst>
          <pc:docMk/>
          <pc:sldMk cId="3891039860" sldId="257"/>
        </pc:sldMkLst>
        <pc:spChg chg="mod">
          <ac:chgData name="Tanzim Ahmed" userId="ee50d3ae3cf1a32e" providerId="LiveId" clId="{A11F3007-2131-4107-97F7-CA3BAB6EB725}" dt="2021-09-29T18:22:16.100" v="3" actId="20577"/>
          <ac:spMkLst>
            <pc:docMk/>
            <pc:sldMk cId="3891039860" sldId="257"/>
            <ac:spMk id="129" creationId="{00000000-0000-0000-0000-000000000000}"/>
          </ac:spMkLst>
        </pc:spChg>
      </pc:sldChg>
    </pc:docChg>
  </pc:docChgLst>
</pc:chgInfo>
</file>

<file path=ppt/media/image1.png>
</file>

<file path=ppt/media/media2.m4a>
</file>

<file path=ppt/media/media3.m4a>
</file>

<file path=ppt/media/media4.wma>
</file>

<file path=ppt/media/media5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638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085582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140232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92500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269863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5207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05910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672202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847259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966575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178976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729310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36137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526148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2835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483236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575576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29-Sep-21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138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55/2021/5557784" TargetMode="External"/><Relationship Id="rId2" Type="http://schemas.openxmlformats.org/officeDocument/2006/relationships/hyperlink" Target="https://doi.org/10.1007/s42979-021-00775-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searchgate.net/publication/346972554_An_Extensive_Study_on_Online_and_Mobile_Ad_Fraud" TargetMode="External"/><Relationship Id="rId4" Type="http://schemas.openxmlformats.org/officeDocument/2006/relationships/hyperlink" Target="https://www.researchgate.net/publication/344105501_A_Survey_on_Online_Advertising_and_Click_fraud_detection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027289" y="587023"/>
            <a:ext cx="7089422" cy="1859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r>
              <a:rPr lang="en-US" sz="2800" dirty="0">
                <a:effectLst/>
                <a:latin typeface="Nunito" pitchFamily="2" charset="0"/>
                <a:ea typeface="Calibri" panose="020F0502020204030204" pitchFamily="34" charset="0"/>
                <a:cs typeface="Vrinda" panose="020B0502040204020203" pitchFamily="34" charset="0"/>
              </a:rPr>
              <a:t>A Paper Idea on Speech Analysis Using NLP and Deep Learning to Detect Scam Advertisements</a:t>
            </a:r>
            <a:endParaRPr sz="4400" dirty="0">
              <a:latin typeface="Nunito" pitchFamily="2" charset="0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535289" y="2571750"/>
            <a:ext cx="4684889" cy="2259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indent="0"/>
            <a:r>
              <a:rPr lang="en-US" sz="2200" b="1" u="sng" dirty="0"/>
              <a:t>Group 10</a:t>
            </a:r>
          </a:p>
          <a:p>
            <a:pPr marL="0" indent="0" algn="ctr"/>
            <a:endParaRPr lang="en-US" dirty="0"/>
          </a:p>
          <a:p>
            <a:pPr marL="457200"/>
            <a:r>
              <a:rPr lang="en-US" sz="2750" dirty="0"/>
              <a:t>18101496     Mirza Ahmad </a:t>
            </a:r>
            <a:r>
              <a:rPr lang="en-US" sz="2750" dirty="0" err="1"/>
              <a:t>Shayer</a:t>
            </a:r>
            <a:endParaRPr lang="en-US" sz="2750" dirty="0"/>
          </a:p>
          <a:p>
            <a:pPr marL="457200"/>
            <a:r>
              <a:rPr lang="en-US" sz="2750" dirty="0"/>
              <a:t>20166006     Tanzim Ahmed	</a:t>
            </a:r>
          </a:p>
          <a:p>
            <a:pPr marL="457200"/>
            <a:r>
              <a:rPr lang="en-US" sz="2750" dirty="0"/>
              <a:t>20166019     </a:t>
            </a:r>
            <a:r>
              <a:rPr lang="en-US" sz="2750" dirty="0" err="1"/>
              <a:t>Nurun</a:t>
            </a:r>
            <a:r>
              <a:rPr lang="en-US" sz="2750" dirty="0"/>
              <a:t> Nahar</a:t>
            </a:r>
          </a:p>
          <a:p>
            <a:pPr marL="457200"/>
            <a:r>
              <a:rPr lang="en-US" sz="2750" dirty="0"/>
              <a:t>20266006     </a:t>
            </a:r>
            <a:r>
              <a:rPr lang="en-US" sz="2750" dirty="0" err="1"/>
              <a:t>Maksudur</a:t>
            </a:r>
            <a:r>
              <a:rPr lang="en-US" sz="2750" dirty="0"/>
              <a:t> Rahman </a:t>
            </a:r>
            <a:r>
              <a:rPr lang="en-US" sz="2750" dirty="0" err="1"/>
              <a:t>Sohag</a:t>
            </a:r>
            <a:endParaRPr lang="en-US" sz="2750" dirty="0"/>
          </a:p>
          <a:p>
            <a:pPr marL="457200"/>
            <a:r>
              <a:rPr lang="en-US" sz="2750" dirty="0"/>
              <a:t>21141046     Afnan Ahmed Crystal </a:t>
            </a:r>
            <a:endParaRPr sz="275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F3ADC2-05FF-4126-8F16-40321D070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1911" y="422204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389751" y="543322"/>
            <a:ext cx="3475761" cy="8692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r>
              <a:rPr lang="en-US" sz="3600" dirty="0">
                <a:latin typeface="Nunito" pitchFamily="2" charset="0"/>
              </a:rPr>
              <a:t>Introduction</a:t>
            </a:r>
            <a:endParaRPr sz="3600" dirty="0">
              <a:latin typeface="Nunito" pitchFamily="2" charset="0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282966" y="1412566"/>
            <a:ext cx="7432056" cy="3362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dvertisements play a vital role in business policy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Different kind of attractive method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Arial" panose="020B0604020202020204" pitchFamily="34" charset="0"/>
              </a:rPr>
              <a:t>D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epending on the internet to find products or any kind of information.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is more popular in electronics media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message and email along with video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8D0DC6-FFCA-4965-9DF1-3C655E7E4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39114" y="37985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3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B2C5E-8272-4BA1-9944-34DD07DB3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117" y="332615"/>
            <a:ext cx="6683765" cy="96066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Nunito" pitchFamily="2" charset="0"/>
              </a:rPr>
              <a:t>Related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C4879-68C3-4EEC-8CDC-69D95525A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7332" y="1600200"/>
            <a:ext cx="6686550" cy="283321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 detect Thai fake news classification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Ensemble-based deep learning model to classify news as fake or real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nline/mobile advertising ecosystems, </a:t>
            </a:r>
            <a:endParaRPr lang="en-US" sz="1800" dirty="0"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iscriminate between spam and legitimate advertisement posts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612B3A-DDB0-4D5C-96A1-7DA522F3FC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8859" y="3823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9361" y="635457"/>
            <a:ext cx="874463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audio to text semantic analysis we have used a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(Deep Belief Network) with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K-SVD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(K-Singular Value Decomposition). Spectrogram read and features are extracted.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-(Support Vector Machine) - Algorithm that categorizes different attributes gives the most optimized hyper plane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generates the best separation line.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(Artificial Neural Network) – A neural network that has many hidden deep layers and information propagates only forward. Can handle multi-class categorization. Uses Adam optimization algorithm for optimizing and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activation function.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Adam optimization algorithm – An algorithm that handles gradient descent. Uses the extensions of stochastic gradient descent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AdaGrad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(Adaptive Gradient Algorithm) and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RMSProp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(Root Mean Square Propagation). Handles disappearing gradient and sparse gradient problems. Has 4 configuration parameters, learning rate or step size (α), exponential decay rate of first moment estimate (β1), exponential decay rate of second moment estimate (β2), a very small number to prevent division by zero (𝜀). 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ReLu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(Rectified Linear Unit) – An activation function, that is piecewise linear. Handles disappearing gradients and is much faster, easier to compute, represents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sparsity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, linear in behavior, can give absolutes and can train deep networks.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9839" y="4400964"/>
            <a:ext cx="609600" cy="609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9A26540-3B6B-41F0-A75D-2B68E4683465}"/>
              </a:ext>
            </a:extLst>
          </p:cNvPr>
          <p:cNvSpPr txBox="1">
            <a:spLocks/>
          </p:cNvSpPr>
          <p:nvPr/>
        </p:nvSpPr>
        <p:spPr>
          <a:xfrm>
            <a:off x="1128888" y="106838"/>
            <a:ext cx="5712178" cy="626940"/>
          </a:xfrm>
          <a:prstGeom prst="rect">
            <a:avLst/>
          </a:prstGeom>
        </p:spPr>
        <p:txBody>
          <a:bodyPr/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latin typeface="Nunito" pitchFamily="2" charset="0"/>
              </a:rPr>
              <a:t>Methodology</a:t>
            </a:r>
            <a:endParaRPr lang="en-US" dirty="0"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74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0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A79F-F092-4182-8B5A-3063320021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8447" y="370541"/>
            <a:ext cx="5542307" cy="640758"/>
          </a:xfrm>
        </p:spPr>
        <p:txBody>
          <a:bodyPr/>
          <a:lstStyle/>
          <a:p>
            <a:r>
              <a:rPr lang="en-US" sz="3600" dirty="0">
                <a:latin typeface="Nunito" pitchFamily="2" charset="0"/>
              </a:rPr>
              <a:t>Conclusion</a:t>
            </a:r>
            <a:endParaRPr lang="en-US" dirty="0">
              <a:latin typeface="Nunito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5627" y="1182708"/>
            <a:ext cx="83528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hope to help people and save their time and money from fraudulent companies. We hope our research can be the breakthrough we are looking for in false advertisement detection. 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putting it to good use we can bring an end to all the scam marketers schemes.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hope to increase this area of research.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future, we hope to improve our model. Increase accuracy, decrease training time and have faster outcomes.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52403" y="40172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2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1359E-F69F-471D-B817-E3396F766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9781F-4112-4A30-B776-ACAB61E1E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598" y="1219200"/>
            <a:ext cx="6686550" cy="3338395"/>
          </a:xfrm>
        </p:spPr>
        <p:txBody>
          <a:bodyPr>
            <a:normAutofit lnSpcReduction="10000"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Message, P. Thai Fake News Detection Based on Information Retrieval, Natural Language Processing and Machine Learning. SN COMPUT. SCI. 2, 425 (2021). </a:t>
            </a:r>
            <a:r>
              <a:rPr lang="en-US" sz="12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https://doi.org/10.1007/s42979-021-00775-6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Nida Aslam, Irfan Ullah Khan, Farah Salem Alotaibi, Lama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Abdulaziz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Aldaej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Asma Khaled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Aldubaikil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"Fake Detect: A Deep Learning Ensemble Model for Fake News Detection", Complexity, vol. 2021, Article ID 5557784, 8 pages, 2021. </a:t>
            </a:r>
            <a:r>
              <a:rPr lang="en-US" sz="12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https://doi.org/10.1155/2021/5557784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Gohil,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Nayanaba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Meniya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Arvind. (2020). A Survey on Online Advertising and Click fraud detection. </a:t>
            </a:r>
            <a:r>
              <a:rPr lang="en-US" sz="12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https://www.researchgate.net/publication/344105501_A_Survey_on_Online_Advertising_and_Click_fraud_detection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Shaari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Hala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Ahmed,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Nuredin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(2020). An Extensive Study on Online and Mobile Ad Fraud. </a:t>
            </a:r>
            <a:r>
              <a:rPr lang="en-US" sz="1200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https://www.researchgate.net/publication/346972554_An_Extensive_Study_on_Online_and_Mobile_Ad_Fraud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Tran, Hung &amp; Hornbeck, Thomas &amp; Ha-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Thuc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Viet &amp; Cremer, James &amp; Srinivasan, Padmini. (2011). Spam detection in online classified advertisements. ACM International Conference Proceeding Series. 11. 10.1145/1964114.1964122.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Raad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Mostafa &amp;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Mohd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Yasin,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Norizan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Alam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Gazi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Mahabubul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Bahaa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Bilal &amp;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Zaidan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A.. (2010). Impact of spam advertisement through e-mail: A study to assess the influence of the anti-spam on the e-mail marketing. African Journal of Business Management. 4. 2362-2367. </a:t>
            </a:r>
          </a:p>
          <a:p>
            <a:pPr marL="0" indent="0">
              <a:buNone/>
            </a:pP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954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1D71B-CE21-48E9-984E-ED5B0CBBB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4311" y="1893712"/>
            <a:ext cx="5915378" cy="11204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1500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9003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140</TotalTime>
  <Words>710</Words>
  <Application>Microsoft Office PowerPoint</Application>
  <PresentationFormat>On-screen Show (16:9)</PresentationFormat>
  <Paragraphs>46</Paragraphs>
  <Slides>7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Nunito</vt:lpstr>
      <vt:lpstr>Arial</vt:lpstr>
      <vt:lpstr>Century Gothic</vt:lpstr>
      <vt:lpstr>Times New Roman</vt:lpstr>
      <vt:lpstr>Wingdings</vt:lpstr>
      <vt:lpstr>Wingdings 3</vt:lpstr>
      <vt:lpstr>Wisp</vt:lpstr>
      <vt:lpstr>A Paper Idea on Speech Analysis Using NLP and Deep Learning to Detect Scam Advertisements</vt:lpstr>
      <vt:lpstr>Introduction</vt:lpstr>
      <vt:lpstr>Related Works</vt:lpstr>
      <vt:lpstr>PowerPoint Presentation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Paper Idea on Speech Analysis Using NLP and Deep Learning to Detect Scam Advertisements</dc:title>
  <dc:creator>Tanzim Ahmed</dc:creator>
  <cp:lastModifiedBy>Tanzim Ahmed</cp:lastModifiedBy>
  <cp:revision>7</cp:revision>
  <dcterms:modified xsi:type="dcterms:W3CDTF">2021-09-29T18:22:29Z</dcterms:modified>
</cp:coreProperties>
</file>